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c6779d4b2d489f" /><Relationship Type="http://schemas.openxmlformats.org/officeDocument/2006/relationships/extended-properties" Target="/docProps/app.xml" Id="R6dc967e8f75643ef" /><Relationship Type="http://schemas.openxmlformats.org/officeDocument/2006/relationships/officeDocument" Target="/ppt/presentation.xml" Id="R54511ca1d18248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01af7d914ca4a6e"/>
  </p:sldMasterIdLst>
  <p:notesMasterIdLst>
    <p:notesMasterId xmlns:r="http://schemas.openxmlformats.org/officeDocument/2006/relationships" r:id="R69f4a8ec5a054e4c"/>
  </p:notesMasterIdLst>
  <p:sldIdLst>
    <p:sldId xmlns:r="http://schemas.openxmlformats.org/officeDocument/2006/relationships" id="256" r:id="R648e093ffb804961"/>
    <p:sldId xmlns:r="http://schemas.openxmlformats.org/officeDocument/2006/relationships" id="257" r:id="R1795ac825f6a4b9a"/>
    <p:sldId xmlns:r="http://schemas.openxmlformats.org/officeDocument/2006/relationships" id="258" r:id="Rf37bb5211ed74238"/>
    <p:sldId xmlns:r="http://schemas.openxmlformats.org/officeDocument/2006/relationships" id="259" r:id="R7a5c97df54ce41bc"/>
    <p:sldId xmlns:r="http://schemas.openxmlformats.org/officeDocument/2006/relationships" id="260" r:id="Rfe0a22c875524c58"/>
    <p:sldId xmlns:r="http://schemas.openxmlformats.org/officeDocument/2006/relationships" id="261" r:id="Rf303b4fde65043a4"/>
    <p:sldId xmlns:r="http://schemas.openxmlformats.org/officeDocument/2006/relationships" id="262" r:id="Rb41dc9a767394008"/>
    <p:sldId xmlns:r="http://schemas.openxmlformats.org/officeDocument/2006/relationships" id="263" r:id="R8aa17d83e6f548d2"/>
    <p:sldId xmlns:r="http://schemas.openxmlformats.org/officeDocument/2006/relationships" id="264" r:id="R08f9512eb0d449d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dd6082471144e5" /><Relationship Type="http://schemas.openxmlformats.org/officeDocument/2006/relationships/slideMaster" Target="/ppt/slideMasters/slideMaster1.xml" Id="R601af7d914ca4a6e" /><Relationship Type="http://schemas.openxmlformats.org/officeDocument/2006/relationships/notesMaster" Target="/ppt/notesMasters/notesMaster1.xml" Id="R69f4a8ec5a054e4c" /><Relationship Type="http://schemas.openxmlformats.org/officeDocument/2006/relationships/presProps" Target="/ppt/presProps.xml" Id="Ra2e8fc41b8de4950" /><Relationship Type="http://schemas.openxmlformats.org/officeDocument/2006/relationships/tableStyles" Target="/ppt/tableStyles.xml" Id="R38140366a3974004" /><Relationship Type="http://schemas.openxmlformats.org/officeDocument/2006/relationships/slide" Target="/ppt/slides/slide1.xml" Id="R648e093ffb804961" /><Relationship Type="http://schemas.openxmlformats.org/officeDocument/2006/relationships/slide" Target="/ppt/slides/slide2.xml" Id="R1795ac825f6a4b9a" /><Relationship Type="http://schemas.openxmlformats.org/officeDocument/2006/relationships/slide" Target="/ppt/slides/slide3.xml" Id="Rf37bb5211ed74238" /><Relationship Type="http://schemas.openxmlformats.org/officeDocument/2006/relationships/slide" Target="/ppt/slides/slide4.xml" Id="R7a5c97df54ce41bc" /><Relationship Type="http://schemas.openxmlformats.org/officeDocument/2006/relationships/slide" Target="/ppt/slides/slide5.xml" Id="Rfe0a22c875524c58" /><Relationship Type="http://schemas.openxmlformats.org/officeDocument/2006/relationships/slide" Target="/ppt/slides/slide6.xml" Id="Rf303b4fde65043a4" /><Relationship Type="http://schemas.openxmlformats.org/officeDocument/2006/relationships/slide" Target="/ppt/slides/slide7.xml" Id="Rb41dc9a767394008" /><Relationship Type="http://schemas.openxmlformats.org/officeDocument/2006/relationships/slide" Target="/ppt/slides/slide8.xml" Id="R8aa17d83e6f548d2" /><Relationship Type="http://schemas.openxmlformats.org/officeDocument/2006/relationships/slide" Target="/ppt/slides/slide9.xml" Id="R08f9512eb0d449d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171280c81b4a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232c60d50f4a96" /><Relationship Type="http://schemas.openxmlformats.org/officeDocument/2006/relationships/notesMaster" Target="/ppt/notesMasters/notesMaster1.xml" Id="R64141829d05b4d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36c40a526d4307" /><Relationship Type="http://schemas.openxmlformats.org/officeDocument/2006/relationships/notesMaster" Target="/ppt/notesMasters/notesMaster1.xml" Id="Reb0bfc4c995f49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c1d3af473546b2" /><Relationship Type="http://schemas.openxmlformats.org/officeDocument/2006/relationships/notesMaster" Target="/ppt/notesMasters/notesMaster1.xml" Id="R566c935558a142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38685129e24fc5" /><Relationship Type="http://schemas.openxmlformats.org/officeDocument/2006/relationships/notesMaster" Target="/ppt/notesMasters/notesMaster1.xml" Id="R47f45a25ccc549d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dad5a28ebf407d" /><Relationship Type="http://schemas.openxmlformats.org/officeDocument/2006/relationships/notesMaster" Target="/ppt/notesMasters/notesMaster1.xml" Id="R403da2dce302490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6bc10bffd94f58" /><Relationship Type="http://schemas.openxmlformats.org/officeDocument/2006/relationships/notesMaster" Target="/ppt/notesMasters/notesMaster1.xml" Id="R39c0f031107b47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b2d4b0d59c49bf" /><Relationship Type="http://schemas.openxmlformats.org/officeDocument/2006/relationships/notesMaster" Target="/ppt/notesMasters/notesMaster1.xml" Id="R30d8ade7342346d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38c3b335b14192" /><Relationship Type="http://schemas.openxmlformats.org/officeDocument/2006/relationships/notesMaster" Target="/ppt/notesMasters/notesMaster1.xml" Id="R641a3f49281147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75e741fcf2e4e02" /><Relationship Type="http://schemas.openxmlformats.org/officeDocument/2006/relationships/notesMaster" Target="/ppt/notesMasters/notesMaster1.xml" Id="Ra49ce068231f4d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обсуждение концепции проекта 27.10.2026; inner-theatre/README.md; private/sources-20261024/EDITORIAL.md. Предлагаемое продолжение, даты и бюджеты не утверждены. Иллюстрации: существующие художественные материалы проекта, dist/assets/dark-room.webp. Контакт взят из README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обсуждение концепции проекта 27.10.2026; inner-theatre/README.md; private/sources-20261024/EDITORIAL.md. Предлагаемое продолжение, даты и бюджеты не утверждены. Иллюстрации: существующие художественные материалы проекта, dist/assets/duet.webp. Контакт взят из README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обсуждение концепции проекта 27.10.2026; inner-theatre/README.md; private/sources-20261024/EDITORIAL.md. Предлагаемое продолжение, даты и бюджеты не утверждены. Иллюстрации: существующие художественные материалы проекта, dist/assets/venue.webp. Контакт взят из README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обсуждение концепции проекта 27.10.2026; inner-theatre/README.md; private/sources-20261024/EDITORIAL.md. Предлагаемое продолжение, даты и бюджеты не утверждены. Иллюстрации: существующие художественные материалы проекта, dist/assets/presence.webp. Контакт взят из README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обсуждение концепции проекта 27.10.2026; inner-theatre/README.md; private/sources-20261024/EDITORIAL.md. Предлагаемое продолжение, даты и бюджеты не утверждены. Иллюстрации: существующие художественные материалы проекта, dist/assets/sound.webp. Контакт взят из README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обсуждение концепции проекта 27.10.2026; inner-theatre/README.md; private/sources-20261024/EDITORIAL.md. Предлагаемое продолжение, даты и бюджеты не утверждены. Иллюстрации: существующие художественные материалы проекта, dist/assets/wearable.webp. Контакт взят из README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обсуждение концепции проекта 27.10.2026; inner-theatre/README.md; private/sources-20261024/EDITORIAL.md. Предлагаемое продолжение, даты и бюджеты не утверждены. Иллюстрации: существующие художественные материалы проекта, dist/assets/не использованы. Контакт взят из README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обсуждение концепции проекта 27.10.2026; inner-theatre/README.md; private/sources-20261024/EDITORIAL.md. Предлагаемое продолжение, даты и бюджеты не утверждены. Иллюстрации: существующие художественные материалы проекта, dist/assets/не использованы. Контакт взят из README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обсуждение концепции проекта 27.10.2026; inner-theatre/README.md; private/sources-20261024/EDITORIAL.md. Предлагаемое продолжение, даты и бюджеты не утверждены. Иллюстрации: существующие художественные материалы проекта, dist/assets/не использованы. Контакт взят из README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fe9db73f27481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4983b3c7314d5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2897d48c92417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bc894485164bb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49021fd9544a9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af693535184b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074998-462B-4518-ADCC-0122892B63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48A3EFE-DC78-4C39-BBAC-672BBD86161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49CA341-D851-497D-B0D1-23BD78A6EF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3F6A728-0359-4FCA-91B0-3C07821434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169F0FA-B40D-4AF0-B528-EE5F6B87ED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45E9AEA-4FB2-45F7-9EA0-32B3813CED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9B267A2-289B-44A3-8838-991B7F3974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28B58F4-2C0D-4B2A-B542-38A3F6A774A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24CA696-7ACC-4EB5-A5D0-6D16873853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BC3AEDE-8D5F-4356-973F-66A2EAC91C3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0861f94ec5404f" /><Relationship Type="http://schemas.openxmlformats.org/officeDocument/2006/relationships/slideLayout" Target="/ppt/slideLayouts/slideLayout1.xml" Id="Rc83225061b724a7b" /><Relationship Type="http://schemas.openxmlformats.org/officeDocument/2006/relationships/slideLayout" Target="/ppt/slideLayouts/slideLayout2.xml" Id="Rf5e81026650e42f0" /><Relationship Type="http://schemas.openxmlformats.org/officeDocument/2006/relationships/slideLayout" Target="/ppt/slideLayouts/slideLayout3.xml" Id="R78d699c05e9d4f27" /><Relationship Type="http://schemas.openxmlformats.org/officeDocument/2006/relationships/slideLayout" Target="/ppt/slideLayouts/slideLayout4.xml" Id="R6edce1c1f44743e2" /><Relationship Type="http://schemas.openxmlformats.org/officeDocument/2006/relationships/slideLayout" Target="/ppt/slideLayouts/slideLayout5.xml" Id="R2152f16f95bf4e59" /><Relationship Type="http://schemas.openxmlformats.org/officeDocument/2006/relationships/slideLayout" Target="/ppt/slideLayouts/slideLayout6.xml" Id="R83d88f7a7c7b442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3225061b724a7b"/>
    <p:sldLayoutId xmlns:r="http://schemas.openxmlformats.org/officeDocument/2006/relationships" id="2147483650" r:id="Rf5e81026650e42f0"/>
    <p:sldLayoutId xmlns:r="http://schemas.openxmlformats.org/officeDocument/2006/relationships" id="2147483651" r:id="R78d699c05e9d4f27"/>
    <p:sldLayoutId xmlns:r="http://schemas.openxmlformats.org/officeDocument/2006/relationships" id="2147483652" r:id="R6edce1c1f44743e2"/>
    <p:sldLayoutId xmlns:r="http://schemas.openxmlformats.org/officeDocument/2006/relationships" id="2147483653" r:id="R2152f16f95bf4e59"/>
    <p:sldLayoutId xmlns:r="http://schemas.openxmlformats.org/officeDocument/2006/relationships" id="2147483654" r:id="R83d88f7a7c7b442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ca4adc9e1d48a4" /><Relationship Type="http://schemas.openxmlformats.org/officeDocument/2006/relationships/image" Target="/ppt/media/image.png" Id="Rb9d9900982484a13" /><Relationship Type="http://schemas.openxmlformats.org/officeDocument/2006/relationships/notesSlide" Target="/ppt/notesSlides/notesSlide1.xml" Id="Rf5f119b3d055409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7de6d9e50e4b43" /><Relationship Type="http://schemas.openxmlformats.org/officeDocument/2006/relationships/image" Target="/ppt/media/image2.png" Id="Rbbe8bfa0697d46fa" /><Relationship Type="http://schemas.openxmlformats.org/officeDocument/2006/relationships/notesSlide" Target="/ppt/notesSlides/notesSlide2.xml" Id="R09bf875e5eb54ab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8882c169e44807" /><Relationship Type="http://schemas.openxmlformats.org/officeDocument/2006/relationships/image" Target="/ppt/media/image3.png" Id="R3bf420c50ed14bde" /><Relationship Type="http://schemas.openxmlformats.org/officeDocument/2006/relationships/notesSlide" Target="/ppt/notesSlides/notesSlide3.xml" Id="R7c0333c5d47a47f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7eec53747d4400" /><Relationship Type="http://schemas.openxmlformats.org/officeDocument/2006/relationships/image" Target="/ppt/media/image4.png" Id="R57606c29c2c74078" /><Relationship Type="http://schemas.openxmlformats.org/officeDocument/2006/relationships/notesSlide" Target="/ppt/notesSlides/notesSlide4.xml" Id="Rcba9ef7a4e3c44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1ec54d8835409c" /><Relationship Type="http://schemas.openxmlformats.org/officeDocument/2006/relationships/image" Target="/ppt/media/image5.png" Id="Rb44d2a41f6894a99" /><Relationship Type="http://schemas.openxmlformats.org/officeDocument/2006/relationships/notesSlide" Target="/ppt/notesSlides/notesSlide5.xml" Id="R87b0983ab8a641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32ce9c37c94074" /><Relationship Type="http://schemas.openxmlformats.org/officeDocument/2006/relationships/image" Target="/ppt/media/image6.png" Id="R0c022d075b4d4d49" /><Relationship Type="http://schemas.openxmlformats.org/officeDocument/2006/relationships/notesSlide" Target="/ppt/notesSlides/notesSlide6.xml" Id="R4f1893d6d5bc44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ae27faab294669" /><Relationship Type="http://schemas.openxmlformats.org/officeDocument/2006/relationships/notesSlide" Target="/ppt/notesSlides/notesSlide7.xml" Id="R91a843d85b5d4c5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238322a2f743dc" /><Relationship Type="http://schemas.openxmlformats.org/officeDocument/2006/relationships/notesSlide" Target="/ppt/notesSlides/notesSlide8.xml" Id="R0ef483848f7641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2ab60225e54f20" /><Relationship Type="http://schemas.openxmlformats.org/officeDocument/2006/relationships/notesSlide" Target="/ppt/notesSlides/notesSlide9.xml" Id="Re466321aab1d4c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2170D0-CD9C-4068-8C5D-E1E3CF7DEA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d9900982484a13"/>
          <a:srcRect xmlns:a="http://schemas.openxmlformats.org/drawingml/2006/main" l="30405" t="0" r="304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24750" y="0"/>
            <a:ext cx="4667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45602F-1C2E-4EAC-A588-227E84CC8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D2F895"/>
                </a:solidFill>
                <a:latin typeface="Arial"/>
                <a:ea typeface="Arial"/>
                <a:cs typeface="Arial"/>
              </a:rPr>
              <a:t>HEARTWINS / ПРОДОЛЖЕНИЕ ПРОЕКТА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A961C5-614F-46D7-949F-C8118FBF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5700">
                <a:solidFill>
                  <a:srgbClr val="ECEDE3"/>
                </a:solidFill>
                <a:latin typeface="Arial"/>
                <a:ea typeface="Arial"/>
                <a:cs typeface="Arial"/>
              </a:rPr>
              <a:t>Кто хозяин?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CC1B94-E0A8-4F06-8B05-31A02F4B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50">
                <a:solidFill>
                  <a:srgbClr val="D2F895"/>
                </a:solidFill>
                <a:latin typeface="Arial"/>
                <a:ea typeface="Arial"/>
                <a:cs typeface="Arial"/>
              </a:rPr>
              <a:t>Спектакль, который продолжается после чемпионата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590B7D-F9E6-47E9-8737-C75B450E8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6191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  <a:t>Предложение партнёрам · Heartwins · Любовь Туинова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D097AE-E6C9-405C-89CF-0136643F5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050">
                <a:solidFill>
                  <a:srgbClr val="B4C0B0"/>
                </a:solidFill>
                <a:latin typeface="Arial"/>
                <a:ea typeface="Arial"/>
                <a:cs typeface="Arial"/>
              </a:rPr>
              <a:t>КТО ХОЗЯИН?  /  27.10.2026</a:t>
            </a:r>
          </a:p>
        </p:txBody>
      </p:sp>
    </p:spTree>
    <p:extLst>
      <p:ext uri="{BB962C8B-B14F-4D97-AF65-F5344CB8AC3E}">
        <p14:creationId xmlns:p14="http://schemas.microsoft.com/office/powerpoint/2010/main" val="13480097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794B3A-C395-442B-997A-43F1903F2F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e8bfa0697d46fa"/>
          <a:srcRect xmlns:a="http://schemas.openxmlformats.org/drawingml/2006/main" l="16900" t="0" r="169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24750" y="0"/>
            <a:ext cx="4667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3BD5C5-25D6-4154-8EDC-CB272DE48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D2F895"/>
                </a:solidFill>
                <a:latin typeface="Arial"/>
                <a:ea typeface="Arial"/>
                <a:cs typeface="Arial"/>
              </a:rPr>
              <a:t>HEARTWINS / ПРОДОЛЖЕНИЕ ПРОЕКТА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293035-D389-4A7C-8771-BB4FC4E4F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4050">
                <a:solidFill>
                  <a:srgbClr val="ECEDE3"/>
                </a:solidFill>
                <a:latin typeface="Arial"/>
                <a:ea typeface="Arial"/>
                <a:cs typeface="Arial"/>
              </a:rPr>
              <a:t>Власть смысла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8D3F53-FE12-4F6B-A77A-912BD783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50">
                <a:solidFill>
                  <a:srgbClr val="D2F895"/>
                </a:solidFill>
                <a:latin typeface="Arial"/>
                <a:ea typeface="Arial"/>
                <a:cs typeface="Arial"/>
              </a:rPr>
              <a:t>Кто задаёт смысл происходящему?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25C92B-E98F-4769-80E2-215CE33B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6191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  <a:t>Синусоида — ритм. Синапс — передача. Щель — сценический образ паузы между командой и ответом. Это художественная метафора, а не доказательство свободы воли.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4E071D-B79A-42A8-9AF4-75B04FAF3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050">
                <a:solidFill>
                  <a:srgbClr val="B4C0B0"/>
                </a:solidFill>
                <a:latin typeface="Arial"/>
                <a:ea typeface="Arial"/>
                <a:cs typeface="Arial"/>
              </a:rPr>
              <a:t>КТО ХОЗЯИН?  /  27.10.2026</a:t>
            </a:r>
          </a:p>
        </p:txBody>
      </p:sp>
    </p:spTree>
    <p:extLst>
      <p:ext uri="{BB962C8B-B14F-4D97-AF65-F5344CB8AC3E}">
        <p14:creationId xmlns:p14="http://schemas.microsoft.com/office/powerpoint/2010/main" val="11730078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94FB0-F4B5-4949-8987-B6A90F44AD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f420c50ed14bde"/>
          <a:srcRect xmlns:a="http://schemas.openxmlformats.org/drawingml/2006/main" l="27560" t="0" r="2756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24750" y="0"/>
            <a:ext cx="4667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099187-4C6D-451F-A24C-B6678BE17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D2F895"/>
                </a:solidFill>
                <a:latin typeface="Arial"/>
                <a:ea typeface="Arial"/>
                <a:cs typeface="Arial"/>
              </a:rPr>
              <a:t>HEARTWINS / ПРОДОЛЖЕНИЕ ПРОЕКТА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70F006-1321-4905-837F-6F5659C23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4050">
                <a:solidFill>
                  <a:srgbClr val="ECEDE3"/>
                </a:solidFill>
                <a:latin typeface="Arial"/>
                <a:ea typeface="Arial"/>
                <a:cs typeface="Arial"/>
              </a:rPr>
              <a:t>Продолжение проекта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A1347A-342E-4E95-81B7-353765D7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50">
                <a:solidFill>
                  <a:srgbClr val="D2F895"/>
                </a:solidFill>
                <a:latin typeface="Arial"/>
                <a:ea typeface="Arial"/>
                <a:cs typeface="Arial"/>
              </a:rPr>
              <a:t>Чемпионат становится точкой входа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8986B4-CAC3-449E-B86B-61E8B9E4B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6191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  <a:t>Документация события ведёт к лаборатории и следующему показу. Спектакль получает новые версии, сайт сохраняет материалы и приглашает зрителя вернуться.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975CA-E237-4519-A2FD-A6A023CF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050">
                <a:solidFill>
                  <a:srgbClr val="B4C0B0"/>
                </a:solidFill>
                <a:latin typeface="Arial"/>
                <a:ea typeface="Arial"/>
                <a:cs typeface="Arial"/>
              </a:rPr>
              <a:t>КТО ХОЗЯИН?  /  27.10.2026</a:t>
            </a:r>
          </a:p>
        </p:txBody>
      </p:sp>
    </p:spTree>
    <p:extLst>
      <p:ext uri="{BB962C8B-B14F-4D97-AF65-F5344CB8AC3E}">
        <p14:creationId xmlns:p14="http://schemas.microsoft.com/office/powerpoint/2010/main" val="1611763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3D35DB-1A5D-4A47-B840-9D96CA3A38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606c29c2c74078"/>
          <a:srcRect xmlns:a="http://schemas.openxmlformats.org/drawingml/2006/main" l="25407" t="0" r="254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24750" y="0"/>
            <a:ext cx="4667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B86CC9-D334-4AE0-B43C-BE76C9ABD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D2F895"/>
                </a:solidFill>
                <a:latin typeface="Arial"/>
                <a:ea typeface="Arial"/>
                <a:cs typeface="Arial"/>
              </a:rPr>
              <a:t>HEARTWINS / ПРОДОЛЖЕНИЕ ПРОЕКТА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6A4062-1684-4188-991D-621099D5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4050">
                <a:solidFill>
                  <a:srgbClr val="ECEDE3"/>
                </a:solidFill>
                <a:latin typeface="Arial"/>
                <a:ea typeface="Arial"/>
                <a:cs typeface="Arial"/>
              </a:rPr>
              <a:t>Спектакль и зритель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9EE134-08DC-4557-91C5-070CAA67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50">
                <a:solidFill>
                  <a:srgbClr val="D2F895"/>
                </a:solidFill>
                <a:latin typeface="Arial"/>
                <a:ea typeface="Arial"/>
                <a:cs typeface="Arial"/>
              </a:rPr>
              <a:t>Решение становится сценическим событием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50DD2A-29AC-4CBE-8F0E-CCD0FF48E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6191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  <a:t>В предлагаемом эпизоде зрители выбирают действие исполнителя и видят последствия. Эпилог «Щель» возвращает вопрос зрителю. Формат проходит репетиционную проверку.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352CBC-6DEC-48C8-BD7B-B4C09FE01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050">
                <a:solidFill>
                  <a:srgbClr val="B4C0B0"/>
                </a:solidFill>
                <a:latin typeface="Arial"/>
                <a:ea typeface="Arial"/>
                <a:cs typeface="Arial"/>
              </a:rPr>
              <a:t>КТО ХОЗЯИН?  /  27.10.2026</a:t>
            </a:r>
          </a:p>
        </p:txBody>
      </p:sp>
    </p:spTree>
    <p:extLst>
      <p:ext uri="{BB962C8B-B14F-4D97-AF65-F5344CB8AC3E}">
        <p14:creationId xmlns:p14="http://schemas.microsoft.com/office/powerpoint/2010/main" val="2130873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1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0FFC69-290B-4CFE-B841-4556572D0B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4d2a41f6894a99"/>
          <a:srcRect xmlns:a="http://schemas.openxmlformats.org/drawingml/2006/main" l="32736" t="0" r="3273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24750" y="0"/>
            <a:ext cx="4667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52DE52-70F8-41D1-AC61-DEF80C10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D2F895"/>
                </a:solidFill>
                <a:latin typeface="Arial"/>
                <a:ea typeface="Arial"/>
                <a:cs typeface="Arial"/>
              </a:rPr>
              <a:t>HEARTWINS / ПРОДОЛЖЕНИЕ ПРОЕКТА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A091DF-730B-46AE-8A6A-C88DF5F61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4050">
                <a:solidFill>
                  <a:srgbClr val="ECEDE3"/>
                </a:solidFill>
                <a:latin typeface="Arial"/>
                <a:ea typeface="Arial"/>
                <a:cs typeface="Arial"/>
              </a:rPr>
              <a:t>Сайт и билеты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E3990F-D47F-4719-B14E-80D55A5B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50">
                <a:solidFill>
                  <a:srgbClr val="D2F895"/>
                </a:solidFill>
                <a:latin typeface="Arial"/>
                <a:ea typeface="Arial"/>
                <a:cs typeface="Arial"/>
              </a:rPr>
              <a:t>Один адрес для следующего шага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2C1347-AE06-458C-A95F-5361EE74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6191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  <a:t>Афиша → подтверждённый показ → билетный оператор. Рядом — архив чемпионата, лаборатория, исследования и пресс-материалы. До подтверждения показа доступен контакт, продажа закрыта.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6DD7A8-BBBE-4F7A-A723-B62D6ECC0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050">
                <a:solidFill>
                  <a:srgbClr val="B4C0B0"/>
                </a:solidFill>
                <a:latin typeface="Arial"/>
                <a:ea typeface="Arial"/>
                <a:cs typeface="Arial"/>
              </a:rPr>
              <a:t>КТО ХОЗЯИН?  /  27.10.2026</a:t>
            </a:r>
          </a:p>
        </p:txBody>
      </p:sp>
    </p:spTree>
    <p:extLst>
      <p:ext uri="{BB962C8B-B14F-4D97-AF65-F5344CB8AC3E}">
        <p14:creationId xmlns:p14="http://schemas.microsoft.com/office/powerpoint/2010/main" val="4735424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1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56FFFA-C937-4873-8CE0-AA98A4387B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022d075b4d4d49"/>
          <a:srcRect xmlns:a="http://schemas.openxmlformats.org/drawingml/2006/main" l="0" t="6898" r="0" b="68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24750" y="0"/>
            <a:ext cx="4667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FA9C26-A18C-478A-97FC-B360ED712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D2F895"/>
                </a:solidFill>
                <a:latin typeface="Arial"/>
                <a:ea typeface="Arial"/>
                <a:cs typeface="Arial"/>
              </a:rPr>
              <a:t>HEARTWINS / ПРОДОЛЖЕНИЕ ПРОЕКТА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D905B2-B9F0-4261-83DA-BDB82D09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4050">
                <a:solidFill>
                  <a:srgbClr val="ECEDE3"/>
                </a:solidFill>
                <a:latin typeface="Arial"/>
                <a:ea typeface="Arial"/>
                <a:cs typeface="Arial"/>
              </a:rPr>
              <a:t>Публикации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73E65A-E582-421B-B53D-E30F5D49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50">
                <a:solidFill>
                  <a:srgbClr val="D2F895"/>
                </a:solidFill>
                <a:latin typeface="Arial"/>
                <a:ea typeface="Arial"/>
                <a:cs typeface="Arial"/>
              </a:rPr>
              <a:t>Открытая лаборатория проекта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23D4F7-E616-46F8-AA60-778793AE8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6191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  <a:t>Дневник и эскизы показывают процесс. Авторские эссе раскрывают замысел. Научные статьи публикуются отдельно, со статусом рецензирования и ссылками на источники. Результаты появляются после исследования.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613C52-F84A-430E-9240-6E755B5C5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050">
                <a:solidFill>
                  <a:srgbClr val="B4C0B0"/>
                </a:solidFill>
                <a:latin typeface="Arial"/>
                <a:ea typeface="Arial"/>
                <a:cs typeface="Arial"/>
              </a:rPr>
              <a:t>КТО ХОЗЯИН?  /  27.10.2026</a:t>
            </a:r>
          </a:p>
        </p:txBody>
      </p:sp>
    </p:spTree>
    <p:extLst>
      <p:ext uri="{BB962C8B-B14F-4D97-AF65-F5344CB8AC3E}">
        <p14:creationId xmlns:p14="http://schemas.microsoft.com/office/powerpoint/2010/main" val="18141429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1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9ABEDB-7ABB-4FBC-A824-CAC3FE84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D2F895"/>
                </a:solidFill>
                <a:latin typeface="Arial"/>
                <a:ea typeface="Arial"/>
                <a:cs typeface="Arial"/>
              </a:rPr>
              <a:t>HEARTWINS / ПРОДОЛЖЕНИЕ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92D184-50FB-438C-B875-595E0BBE7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4050">
                <a:solidFill>
                  <a:srgbClr val="ECEDE3"/>
                </a:solidFill>
                <a:latin typeface="Arial"/>
                <a:ea typeface="Arial"/>
                <a:cs typeface="Arial"/>
              </a:rPr>
              <a:t>Участие партнёра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EBB82F-3755-4409-BA98-8EA1275E2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1057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50">
                <a:solidFill>
                  <a:srgbClr val="D2F895"/>
                </a:solidFill>
                <a:latin typeface="Arial"/>
                <a:ea typeface="Arial"/>
                <a:cs typeface="Arial"/>
              </a:rPr>
              <a:t>Поддержать конкретный выпуск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78EBB9-49A3-4DED-BD4A-A9FEC61B3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10572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  <a:t>Площадка: репетиция и показ. Производственный партнёр: свет, звук, оборудование. Программный партнёр: дискуссия или цикл материалов. Объём, бюджет, права и публичное упоминание фиксируются до запуска.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C5FF74-88AC-4867-A99A-4CD43EDB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050">
                <a:solidFill>
                  <a:srgbClr val="B4C0B0"/>
                </a:solidFill>
                <a:latin typeface="Arial"/>
                <a:ea typeface="Arial"/>
                <a:cs typeface="Arial"/>
              </a:rPr>
              <a:t>КТО ХОЗЯИН?  /  27.10.2026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31C5FE-5CAD-43D9-9122-6BFB5270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125">
                <a:solidFill>
                  <a:srgbClr val="B4C0B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892319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F2D732-A72C-459E-AA2E-8D40C0922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D2F895"/>
                </a:solidFill>
                <a:latin typeface="Arial"/>
                <a:ea typeface="Arial"/>
                <a:cs typeface="Arial"/>
              </a:rPr>
              <a:t>HEARTWINS / ПРОДОЛЖЕНИЕ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D49851-B88F-4B89-953D-B054AE5B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4050">
                <a:solidFill>
                  <a:srgbClr val="ECEDE3"/>
                </a:solidFill>
                <a:latin typeface="Arial"/>
                <a:ea typeface="Arial"/>
                <a:cs typeface="Arial"/>
              </a:rPr>
              <a:t>Предмет переговоров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0C2FD1-E4F9-4154-950C-DE968C5A8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1057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50">
                <a:solidFill>
                  <a:srgbClr val="D2F895"/>
                </a:solidFill>
                <a:latin typeface="Arial"/>
                <a:ea typeface="Arial"/>
                <a:cs typeface="Arial"/>
              </a:rPr>
              <a:t>Первый совместный показ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84625E-3377-4A4F-87F8-0A423952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10572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  <a:t>Согласовать площадку и формат, собрать смету, определить команду и дату. Результат: показ, документация и отчёт о выполненных работах. Следующий цикл обсуждается по итогам.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FA5F9E-F939-4B8F-AE1A-75F4CF30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050">
                <a:solidFill>
                  <a:srgbClr val="B4C0B0"/>
                </a:solidFill>
                <a:latin typeface="Arial"/>
                <a:ea typeface="Arial"/>
                <a:cs typeface="Arial"/>
              </a:rPr>
              <a:t>КТО ХОЗЯИН?  /  27.10.2026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08DD4B-3B9A-437A-B944-AC34F5A2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125">
                <a:solidFill>
                  <a:srgbClr val="B4C0B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3759387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117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47995F-45F1-459D-9007-BB33E738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D2F895"/>
                </a:solidFill>
                <a:latin typeface="Arial"/>
                <a:ea typeface="Arial"/>
                <a:cs typeface="Arial"/>
              </a:rPr>
              <a:t>HEARTWINS / ПРОДОЛЖЕНИЕ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B7099E-96A9-497D-9F80-CE02481CF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4050">
                <a:solidFill>
                  <a:srgbClr val="ECEDE3"/>
                </a:solidFill>
                <a:latin typeface="Arial"/>
                <a:ea typeface="Arial"/>
                <a:cs typeface="Arial"/>
              </a:rPr>
              <a:t>Связаться с проектом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CC23CE-EE46-47D2-9137-6431DE319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1057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50">
                <a:solidFill>
                  <a:srgbClr val="D2F895"/>
                </a:solidFill>
                <a:latin typeface="Arial"/>
                <a:ea typeface="Arial"/>
                <a:cs typeface="Arial"/>
              </a:rPr>
              <a:t>Продолжим вопрос вместе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E6F2C4-511E-4A8F-BC5C-823929D13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10572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  <a:t>Любовь Туинова / Heartwins</a:t>
            </a:r>
            <a:b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</a:br>
            <a: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  <a:t>medialacuna@gmail.com</a:t>
            </a:r>
            <a:b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</a:br>
            <a:r>
              <a:rPr sz="1875">
                <a:solidFill>
                  <a:srgbClr val="ECEDE3"/>
                </a:solidFill>
                <a:latin typeface="Arial"/>
                <a:ea typeface="Arial"/>
                <a:cs typeface="Arial"/>
              </a:rPr>
              <a:t>Презентация для обсуждения · 27 октября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A88858-5F8F-490A-A175-97E4B06D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050">
                <a:solidFill>
                  <a:srgbClr val="B4C0B0"/>
                </a:solidFill>
                <a:latin typeface="Arial"/>
                <a:ea typeface="Arial"/>
                <a:cs typeface="Arial"/>
              </a:rPr>
              <a:t>КТО ХОЗЯИН?  /  27.10.2026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85E6A1-6ED6-4E27-A36D-AEB34A4B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125">
                <a:solidFill>
                  <a:srgbClr val="B4C0B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447469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2026-10-26T23:16:46.1510000Z</dcterms:created>
  <dcterms:modified xsi:type="dcterms:W3CDTF">2026-10-26T23:16:46.1510000Z</dcterms:modified>
</coreProperties>
</file>